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82" y="-3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59A5-E742-4A86-AD46-F56E7D545066}" type="datetimeFigureOut">
              <a:rPr lang="es-AR" smtClean="0"/>
              <a:t>19/8/2018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7E219-7841-4FA4-9502-3A2EA9A2ED4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114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A6359A5-E742-4A86-AD46-F56E7D545066}" type="datetimeFigureOut">
              <a:rPr lang="es-AR" smtClean="0"/>
              <a:t>19/8/2018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27E219-7841-4FA4-9502-3A2EA9A2ED4F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92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>
                <a:effectLst>
                  <a:reflection blurRad="6350" stA="55000" endA="300" endPos="45500" dir="5400000" sy="-100000" algn="bl" rotWithShape="0"/>
                </a:effectLst>
              </a:rPr>
              <a:t>TRABAJO</a:t>
            </a:r>
            <a:br>
              <a:rPr lang="es-AR" dirty="0"/>
            </a:br>
            <a:r>
              <a:rPr lang="es-ES" sz="1800" b="1" dirty="0"/>
              <a:t>En mecánica clásica, se dice que una fuerza realiza trabajo cuando altera el estado de movimiento de un cuerpo. </a:t>
            </a:r>
            <a:endParaRPr lang="es-AR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2133600" y="1846263"/>
            <a:ext cx="10058400" cy="40227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Es el producto entre una fuerza aplicada sobre un cuerpo y del desplazamiento del cuerpo en la dirección de esta fuerza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Mientras se realiza </a:t>
            </a:r>
            <a:r>
              <a:rPr lang="es-ES" b="1" dirty="0"/>
              <a:t>trabajo</a:t>
            </a:r>
            <a:r>
              <a:rPr lang="es-ES" dirty="0"/>
              <a:t> sobre el cuerpo, se produce una transferencia de energía al mismo, por lo que puede decirse que el </a:t>
            </a:r>
            <a:r>
              <a:rPr lang="es-ES" b="1" dirty="0"/>
              <a:t>trabajo</a:t>
            </a:r>
            <a:r>
              <a:rPr lang="es-ES" dirty="0"/>
              <a:t> es energía en movimiento.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El trabajo se mide en </a:t>
            </a:r>
            <a:r>
              <a:rPr lang="es-ES" dirty="0" err="1"/>
              <a:t>Joules</a:t>
            </a:r>
            <a:r>
              <a:rPr lang="es-ES" dirty="0"/>
              <a:t> = </a:t>
            </a:r>
            <a:r>
              <a:rPr lang="es-ES" dirty="0" err="1"/>
              <a:t>Nxm</a:t>
            </a:r>
            <a:endParaRPr lang="es-AR" dirty="0"/>
          </a:p>
        </p:txBody>
      </p:sp>
      <p:pic>
        <p:nvPicPr>
          <p:cNvPr id="1026" name="Picture 2" descr="Resultado de imagen para trabajo fisica definicion y fo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3622899"/>
            <a:ext cx="3869495" cy="224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6947731" y="3438233"/>
            <a:ext cx="438399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/>
              <a:t>Trabajo: Fuerza x distancia x </a:t>
            </a:r>
            <a:r>
              <a:rPr lang="es-AR" dirty="0" err="1"/>
              <a:t>cos</a:t>
            </a:r>
            <a:r>
              <a:rPr lang="es-AR" dirty="0"/>
              <a:t> </a:t>
            </a:r>
            <a:r>
              <a:rPr lang="el-GR" dirty="0"/>
              <a:t>α</a:t>
            </a:r>
            <a:endParaRPr lang="es-AR" dirty="0"/>
          </a:p>
        </p:txBody>
      </p:sp>
      <p:sp>
        <p:nvSpPr>
          <p:cNvPr id="18" name="CuadroTexto 17"/>
          <p:cNvSpPr txBox="1"/>
          <p:nvPr/>
        </p:nvSpPr>
        <p:spPr>
          <a:xfrm>
            <a:off x="6947730" y="3961166"/>
            <a:ext cx="4383993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/>
              <a:t>Ejemplo:</a:t>
            </a:r>
          </a:p>
          <a:p>
            <a:r>
              <a:rPr lang="es-AR" dirty="0"/>
              <a:t>El trabajo que realiza el hombre de la gráfica es:</a:t>
            </a:r>
          </a:p>
          <a:p>
            <a:r>
              <a:rPr lang="es-AR" dirty="0"/>
              <a:t>Trabajo= 45ONxcos 38º</a:t>
            </a:r>
          </a:p>
          <a:p>
            <a:r>
              <a:rPr lang="es-AR" dirty="0"/>
              <a:t>distancia= por ejemplo 2m.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196411" y="5349667"/>
            <a:ext cx="581114" cy="2221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6828088" y="5684322"/>
            <a:ext cx="462327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/>
              <a:t>Trabajo= 45ONxcos 38ºx2m=34200Nm=34200J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08919" y="6314303"/>
            <a:ext cx="11883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No se trata de si la fuerza es vertical o no, sino del ángulo que forme con la dirección y sentido del  desplazamiento. </a:t>
            </a:r>
            <a:endParaRPr lang="es-AR" b="1" dirty="0"/>
          </a:p>
          <a:p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1097280" y="5951349"/>
            <a:ext cx="3807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800" b="1" dirty="0"/>
              <a:t>http://fisicamagic.blogspot.com/2015/06/trabajo-y-leyes-de-la-conservacion.html</a:t>
            </a:r>
          </a:p>
        </p:txBody>
      </p:sp>
    </p:spTree>
    <p:extLst>
      <p:ext uri="{BB962C8B-B14F-4D97-AF65-F5344CB8AC3E}">
        <p14:creationId xmlns:p14="http://schemas.microsoft.com/office/powerpoint/2010/main" val="37045230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961</TotalTime>
  <Words>1156</Words>
  <Application>Microsoft Office PowerPoint</Application>
  <PresentationFormat>Panorámica</PresentationFormat>
  <Paragraphs>183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Retrospección</vt:lpstr>
      <vt:lpstr>TRABAJO En mecánica clásica, se dice que una fuerza realiza trabajo cuando altera el estado de movimiento de un cuerpo.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En mecánica clásica, se dice que una fuerza realiza trabajo cuando altera el estado de movimiento de un cuerpo.</dc:title>
  <dc:creator>Gustavo Moll</dc:creator>
  <cp:lastModifiedBy>Gustavo Moll</cp:lastModifiedBy>
  <cp:revision>67</cp:revision>
  <dcterms:created xsi:type="dcterms:W3CDTF">2018-08-10T22:08:27Z</dcterms:created>
  <dcterms:modified xsi:type="dcterms:W3CDTF">2018-08-19T19:12:17Z</dcterms:modified>
</cp:coreProperties>
</file>